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Domnul iubeşte pe orice suflet</a:t>
            </a:r>
            <a:br/>
            <a:r>
              <a:t>Şi-a Lui iubire rămâne-n veci.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Să cântăm întruna: Domnu-i iubire,</a:t>
            </a:r>
            <a:br/>
            <a:r>
              <a:t>Domnu-i iubire! El ne-a iubit.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Şi eu primit-am, ca pentru mine,</a:t>
            </a:r>
            <a:br/>
            <a:r>
              <a:t>A Lui jertfire şi-s mântuit.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Să cântăm întruna: Domnu-i iubire,</a:t>
            </a:r>
            <a:br/>
            <a:r>
              <a:t>Domnu-i iubire! El ne-a iubit.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Şi azi pot spune că, prin credinţă,</a:t>
            </a:r>
            <a:br/>
            <a:r>
              <a:t>Eu am iertare, Isus e-al meu.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Să cântăm întruna: Domnu-i iubire,</a:t>
            </a:r>
            <a:br/>
            <a:r>
              <a:t>Domnu-i iubire! El ne-a iubit.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8. El mă pricepe, El e cu mine,</a:t>
            </a:r>
            <a:br/>
            <a:r>
              <a:t>Isus mă vede în orice timp.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Să cântăm întruna: Domnu-i iubire,</a:t>
            </a:r>
            <a:br/>
            <a:r>
              <a:t>Domnu-i iubire! El ne-a iubit.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9. Îmi dă tărie să umblu-acuma</a:t>
            </a:r>
            <a:br/>
            <a:r>
              <a:t>Spre-a Lui plăcere, spre slava Lui.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Să cântăm întruna: Domnu-i iubire,</a:t>
            </a:r>
            <a:br/>
            <a:r>
              <a:t>Domnu-i iubire! El ne-a iubit.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10. Doamne Isuse, o! vin’ degrabă</a:t>
            </a:r>
            <a:br/>
            <a:r>
              <a:t>Şi ia-ne-acasă cu Tine-n cer!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Să cântăm întruna: Domnu-i iubire,</a:t>
            </a:r>
            <a:br/>
            <a:r>
              <a:t>Domnu-i iubire! El ne-a iubit.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Să cântăm întruna: Domnu-i iubire,</a:t>
            </a:r>
            <a:br/>
            <a:r>
              <a:t>Domnu-i iubire! El ne-a iubit.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Pentru păcate, Isus pe cruce,</a:t>
            </a:r>
            <a:br/>
            <a:r>
              <a:t>În chin de moarte jertfit a fost.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Să cântăm întruna: Domnu-i iubire,</a:t>
            </a:r>
            <a:br/>
            <a:r>
              <a:t>Domnu-i iubire! El ne-a iubit.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Sus, pe Golgota, Şi-a dat viaţa,</a:t>
            </a:r>
            <a:br/>
            <a:r>
              <a:t>Ca să ne scape din vina grea.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Să cântăm întruna: Domnu-i iubire,</a:t>
            </a:r>
            <a:br/>
            <a:r>
              <a:t>Domnu-i iubire! El ne-a iubit.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Dar înviat-a, şi azi e-n slavă</a:t>
            </a:r>
            <a:br/>
            <a:r>
              <a:t>Şi-aşteaptă ziua să vină iar.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R. Să cântăm întruna: Domnu-i iubire,</a:t>
            </a:r>
            <a:br/>
            <a:r>
              <a:t>Domnu-i iubire! El ne-a iubit.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Şi-atunci domni-va cu-ai Lui, cu toţii,</a:t>
            </a:r>
            <a:br/>
            <a:r>
              <a:t>Ce-aici de lume au fost urâţi.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